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BC6ABA0-9649-4539-A294-A80E560B1F79}"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546527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BC6ABA0-9649-4539-A294-A80E560B1F79}"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2582038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C6ABA0-9649-4539-A294-A80E560B1F79}"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2720553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BC6ABA0-9649-4539-A294-A80E560B1F79}"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3285752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BC6ABA0-9649-4539-A294-A80E560B1F79}" type="datetimeFigureOut">
              <a:rPr lang="en-GB" smtClean="0"/>
              <a:t>27/03/2020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1973349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BC6ABA0-9649-4539-A294-A80E560B1F79}" type="datetimeFigureOut">
              <a:rPr lang="en-GB" smtClean="0"/>
              <a:t>27/03/2020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3963988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C6ABA0-9649-4539-A294-A80E560B1F79}" type="datetimeFigureOut">
              <a:rPr lang="en-GB" smtClean="0"/>
              <a:t>27/03/2020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610809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6ABA0-9649-4539-A294-A80E560B1F79}"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808865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6ABA0-9649-4539-A294-A80E560B1F79}" type="datetimeFigureOut">
              <a:rPr lang="en-GB" smtClean="0"/>
              <a:t>27/03/2020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2712682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BC6ABA0-9649-4539-A294-A80E560B1F79}"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3077442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BC6ABA0-9649-4539-A294-A80E560B1F79}" type="datetimeFigureOut">
              <a:rPr lang="en-GB" smtClean="0"/>
              <a:t>27/03/2020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CC621C-BEC2-4811-B36F-00F9C41976A1}" type="slidenum">
              <a:rPr lang="en-GB" smtClean="0"/>
              <a:t>‹#›</a:t>
            </a:fld>
            <a:endParaRPr lang="en-GB"/>
          </a:p>
        </p:txBody>
      </p:sp>
    </p:spTree>
    <p:extLst>
      <p:ext uri="{BB962C8B-B14F-4D97-AF65-F5344CB8AC3E}">
        <p14:creationId xmlns:p14="http://schemas.microsoft.com/office/powerpoint/2010/main" val="3706050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C6ABA0-9649-4539-A294-A80E560B1F79}" type="datetimeFigureOut">
              <a:rPr lang="en-GB" smtClean="0"/>
              <a:t>27/03/2020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CC621C-BEC2-4811-B36F-00F9C41976A1}" type="slidenum">
              <a:rPr lang="en-GB" smtClean="0"/>
              <a:t>‹#›</a:t>
            </a:fld>
            <a:endParaRPr lang="en-GB"/>
          </a:p>
        </p:txBody>
      </p:sp>
    </p:spTree>
    <p:extLst>
      <p:ext uri="{BB962C8B-B14F-4D97-AF65-F5344CB8AC3E}">
        <p14:creationId xmlns:p14="http://schemas.microsoft.com/office/powerpoint/2010/main" val="3510200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walmartstores.com/Sustainability/9055.aspx" TargetMode="External"/><Relationship Id="rId2" Type="http://schemas.openxmlformats.org/officeDocument/2006/relationships/hyperlink" Target="http://www.cnbc.com/id/44622153/World_s_10_Biggest_Employers?slide=11" TargetMode="External"/><Relationship Id="rId1" Type="http://schemas.openxmlformats.org/officeDocument/2006/relationships/slideLayout" Target="../slideLayouts/slideLayout2.xml"/><Relationship Id="rId4" Type="http://schemas.openxmlformats.org/officeDocument/2006/relationships/hyperlink" Target="http://www.walmartstores.com/sites/ResponsibilityReport/2011/commitments_Goals_Completed.aspx"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Energy efficient, modulation and coding</a:t>
            </a:r>
            <a:endParaRPr lang="en-GB" dirty="0"/>
          </a:p>
        </p:txBody>
      </p:sp>
      <p:sp>
        <p:nvSpPr>
          <p:cNvPr id="3" name="Subtitle 2"/>
          <p:cNvSpPr>
            <a:spLocks noGrp="1"/>
          </p:cNvSpPr>
          <p:nvPr>
            <p:ph type="subTitle" idx="1"/>
          </p:nvPr>
        </p:nvSpPr>
        <p:spPr>
          <a:xfrm>
            <a:off x="1523999" y="3602038"/>
            <a:ext cx="9667741" cy="2914672"/>
          </a:xfrm>
        </p:spPr>
        <p:txBody>
          <a:bodyPr/>
          <a:lstStyle/>
          <a:p>
            <a:r>
              <a:rPr lang="en-GB" dirty="0" smtClean="0"/>
              <a:t>Energy efficient can be basically defined as an appliance which saves energy.</a:t>
            </a:r>
          </a:p>
          <a:p>
            <a:r>
              <a:rPr lang="en-GB" dirty="0" smtClean="0"/>
              <a:t>Modulation can be defined as the process of mixing a signal with a sinusoid to produce to produce a new signal.</a:t>
            </a:r>
          </a:p>
          <a:p>
            <a:r>
              <a:rPr lang="en-GB" dirty="0" smtClean="0"/>
              <a:t>Coding can be defined as the process of transforming language symbols to a way that is more meaningful to another person.</a:t>
            </a:r>
          </a:p>
          <a:p>
            <a:endParaRPr lang="en-GB" dirty="0"/>
          </a:p>
        </p:txBody>
      </p:sp>
    </p:spTree>
    <p:extLst>
      <p:ext uri="{BB962C8B-B14F-4D97-AF65-F5344CB8AC3E}">
        <p14:creationId xmlns:p14="http://schemas.microsoft.com/office/powerpoint/2010/main" val="2205695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lstStyle/>
          <a:p>
            <a:r>
              <a:rPr lang="en-GB" dirty="0"/>
              <a:t>The phrase 'energy efficiency' is often used as a shorthand to describe any kind of energy-saving measure, though technically it should be distinguished from energy conservation – a broader term which can also include forgoing a service rather than changing the efficiency with which it is provided. </a:t>
            </a:r>
            <a:endParaRPr lang="en-GB" dirty="0" smtClean="0"/>
          </a:p>
          <a:p>
            <a:r>
              <a:rPr lang="en-GB" dirty="0" smtClean="0"/>
              <a:t>Examples </a:t>
            </a:r>
            <a:r>
              <a:rPr lang="en-GB" dirty="0"/>
              <a:t>of energy conservation include turning down a thermostat in the winter or walking to the shops rather than driving there</a:t>
            </a:r>
          </a:p>
        </p:txBody>
      </p:sp>
    </p:spTree>
    <p:extLst>
      <p:ext uri="{BB962C8B-B14F-4D97-AF65-F5344CB8AC3E}">
        <p14:creationId xmlns:p14="http://schemas.microsoft.com/office/powerpoint/2010/main" val="3670911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a:t>Energy efficiency is an important factor in Wireless Sensor Networks (WSN). With the lifetime awareness and energy efficiency, attractive a significant design concern, a significant amount of research has been focused on energy aware design of different layers of WSN. </a:t>
            </a:r>
            <a:endParaRPr lang="en-GB" dirty="0" smtClean="0"/>
          </a:p>
          <a:p>
            <a:r>
              <a:rPr lang="en-GB" dirty="0" smtClean="0"/>
              <a:t>A </a:t>
            </a:r>
            <a:r>
              <a:rPr lang="en-GB" dirty="0"/>
              <a:t>cross layer design is developed for improving lifetime of Wireless Sensor Network. </a:t>
            </a:r>
            <a:endParaRPr lang="en-GB" dirty="0" smtClean="0"/>
          </a:p>
          <a:p>
            <a:r>
              <a:rPr lang="en-GB" dirty="0" smtClean="0"/>
              <a:t>Two </a:t>
            </a:r>
            <a:r>
              <a:rPr lang="en-GB" dirty="0"/>
              <a:t>adaptive techniques, Automatic Repeat Request (ARQ) protocol in data link layer (DLL) and adaptive modulation scheme at physical (PHY) layer are combined to design cross layer. </a:t>
            </a:r>
            <a:endParaRPr lang="en-GB" dirty="0" smtClean="0"/>
          </a:p>
          <a:p>
            <a:r>
              <a:rPr lang="en-GB" dirty="0" smtClean="0"/>
              <a:t>In </a:t>
            </a:r>
            <a:r>
              <a:rPr lang="en-GB" dirty="0"/>
              <a:t>this work, the role of different modulation schemes along with channel coding is discussed. </a:t>
            </a:r>
            <a:endParaRPr lang="en-GB" dirty="0" smtClean="0"/>
          </a:p>
          <a:p>
            <a:r>
              <a:rPr lang="en-GB" dirty="0" smtClean="0"/>
              <a:t>Depending </a:t>
            </a:r>
            <a:r>
              <a:rPr lang="en-GB" dirty="0"/>
              <a:t>on the distance between nodes, the adequate modulation for next transmission is adjusted. The performance comparison of BPSK, binary frequency shift keying (BFSK), minimum shift keying (MSK) and QAM in terms of energy efficiency is analysed and verified by simulation.</a:t>
            </a:r>
          </a:p>
          <a:p>
            <a:endParaRPr lang="en-GB" dirty="0"/>
          </a:p>
        </p:txBody>
      </p:sp>
    </p:spTree>
    <p:extLst>
      <p:ext uri="{BB962C8B-B14F-4D97-AF65-F5344CB8AC3E}">
        <p14:creationId xmlns:p14="http://schemas.microsoft.com/office/powerpoint/2010/main" val="2699622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normAutofit fontScale="85000" lnSpcReduction="20000"/>
          </a:bodyPr>
          <a:lstStyle/>
          <a:p>
            <a:r>
              <a:rPr lang="en-GB" dirty="0"/>
              <a:t>Network coding provides a spectrum and energy efficient technique to transmit multiple user data streams in single end-to-end cooperative transmission in WBAN. </a:t>
            </a:r>
            <a:endParaRPr lang="en-GB" dirty="0" smtClean="0"/>
          </a:p>
          <a:p>
            <a:r>
              <a:rPr lang="en-GB" dirty="0" smtClean="0"/>
              <a:t>Initial </a:t>
            </a:r>
            <a:r>
              <a:rPr lang="en-GB" dirty="0"/>
              <a:t>investigation of the scheme shows improved BER for the first user in addition to the second user data. </a:t>
            </a:r>
            <a:endParaRPr lang="en-GB" dirty="0" smtClean="0"/>
          </a:p>
          <a:p>
            <a:r>
              <a:rPr lang="en-GB" dirty="0" smtClean="0"/>
              <a:t>Availability </a:t>
            </a:r>
            <a:r>
              <a:rPr lang="en-GB" dirty="0"/>
              <a:t>of two copies of the same data through diverse paths creates scope for simple combining techniques. </a:t>
            </a:r>
            <a:endParaRPr lang="en-GB" dirty="0" smtClean="0"/>
          </a:p>
          <a:p>
            <a:r>
              <a:rPr lang="en-GB" dirty="0" smtClean="0"/>
              <a:t>The </a:t>
            </a:r>
            <a:r>
              <a:rPr lang="en-GB" dirty="0"/>
              <a:t>BER results of selection combining shows significant improvement. The paper concludes by showing the effect of path loss on different node positions. It is evident from the results that moving relay closer to the destination can result in improved BERs. </a:t>
            </a:r>
            <a:endParaRPr lang="en-GB" dirty="0" smtClean="0"/>
          </a:p>
          <a:p>
            <a:r>
              <a:rPr lang="en-GB" dirty="0" smtClean="0"/>
              <a:t>In </a:t>
            </a:r>
            <a:r>
              <a:rPr lang="en-GB" dirty="0"/>
              <a:t>future, it is possible to include; more complex combining techniques keeping the WBAN energy and complexity constraints and devise efficient relay selection strategies.</a:t>
            </a:r>
          </a:p>
          <a:p>
            <a:endParaRPr lang="en-GB" dirty="0"/>
          </a:p>
        </p:txBody>
      </p:sp>
    </p:spTree>
    <p:extLst>
      <p:ext uri="{BB962C8B-B14F-4D97-AF65-F5344CB8AC3E}">
        <p14:creationId xmlns:p14="http://schemas.microsoft.com/office/powerpoint/2010/main" val="83625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of energy efficient modulation and coding</a:t>
            </a:r>
            <a:endParaRPr lang="en-GB" dirty="0"/>
          </a:p>
        </p:txBody>
      </p:sp>
      <p:sp>
        <p:nvSpPr>
          <p:cNvPr id="3" name="Content Placeholder 2"/>
          <p:cNvSpPr>
            <a:spLocks noGrp="1"/>
          </p:cNvSpPr>
          <p:nvPr>
            <p:ph idx="1"/>
          </p:nvPr>
        </p:nvSpPr>
        <p:spPr/>
        <p:txBody>
          <a:bodyPr/>
          <a:lstStyle/>
          <a:p>
            <a:r>
              <a:rPr lang="en-GB" dirty="0"/>
              <a:t>The economic benefits of energy and resource efficiency are so clear that the world’s </a:t>
            </a:r>
            <a:r>
              <a:rPr lang="en-GB" dirty="0">
                <a:hlinkClick r:id="rId2"/>
              </a:rPr>
              <a:t>largest private employer</a:t>
            </a:r>
            <a:r>
              <a:rPr lang="en-GB" dirty="0"/>
              <a:t> is attempting to fully incorporate it into all aspects of its operations. </a:t>
            </a:r>
            <a:endParaRPr lang="en-GB" dirty="0" smtClean="0"/>
          </a:p>
          <a:p>
            <a:r>
              <a:rPr lang="en-GB" dirty="0" smtClean="0"/>
              <a:t>Walmart’s</a:t>
            </a:r>
            <a:r>
              <a:rPr lang="en-GB" dirty="0"/>
              <a:t> </a:t>
            </a:r>
            <a:r>
              <a:rPr lang="en-GB" dirty="0">
                <a:hlinkClick r:id="rId3"/>
              </a:rPr>
              <a:t>Sustainability 360</a:t>
            </a:r>
            <a:r>
              <a:rPr lang="en-GB" dirty="0"/>
              <a:t> approach aims to, among other thing, design its new store prototype to be 25 to 30 percent more efficient by the end of 2009. </a:t>
            </a:r>
            <a:endParaRPr lang="en-GB" dirty="0" smtClean="0"/>
          </a:p>
          <a:p>
            <a:r>
              <a:rPr lang="en-GB" dirty="0" smtClean="0"/>
              <a:t>The </a:t>
            </a:r>
            <a:r>
              <a:rPr lang="en-GB" dirty="0"/>
              <a:t>2011 </a:t>
            </a:r>
            <a:r>
              <a:rPr lang="en-GB" u="sng" dirty="0">
                <a:hlinkClick r:id="rId4"/>
              </a:rPr>
              <a:t>Global Responsibility Report</a:t>
            </a:r>
            <a:r>
              <a:rPr lang="en-GB" dirty="0"/>
              <a:t> indicates that this goal was met and a viable store prototype was designed and opened that is up to 25-30 percent more efficient.</a:t>
            </a:r>
          </a:p>
          <a:p>
            <a:endParaRPr lang="en-GB" dirty="0"/>
          </a:p>
        </p:txBody>
      </p:sp>
    </p:spTree>
    <p:extLst>
      <p:ext uri="{BB962C8B-B14F-4D97-AF65-F5344CB8AC3E}">
        <p14:creationId xmlns:p14="http://schemas.microsoft.com/office/powerpoint/2010/main" val="1173579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Challenges of energy efficient modulation and coding</a:t>
            </a:r>
            <a:endParaRPr lang="en-GB" dirty="0"/>
          </a:p>
        </p:txBody>
      </p:sp>
      <p:sp>
        <p:nvSpPr>
          <p:cNvPr id="3" name="Content Placeholder 2"/>
          <p:cNvSpPr>
            <a:spLocks noGrp="1"/>
          </p:cNvSpPr>
          <p:nvPr>
            <p:ph idx="1"/>
          </p:nvPr>
        </p:nvSpPr>
        <p:spPr/>
        <p:txBody>
          <a:bodyPr/>
          <a:lstStyle/>
          <a:p>
            <a:r>
              <a:rPr lang="en-GB" dirty="0"/>
              <a:t>Energy efficiency represents one of the primary challenges in the development of WBSNs.</a:t>
            </a:r>
            <a:r>
              <a:rPr lang="en-GB" baseline="30000" dirty="0"/>
              <a:t> </a:t>
            </a:r>
            <a:endParaRPr lang="en-GB" baseline="30000" dirty="0" smtClean="0"/>
          </a:p>
          <a:p>
            <a:r>
              <a:rPr lang="en-GB" dirty="0" smtClean="0"/>
              <a:t>Since </a:t>
            </a:r>
            <a:r>
              <a:rPr lang="en-GB" dirty="0"/>
              <a:t>communication is the most power-consuming operation for sensor nodes, many current energy-efficient protocols are based on TPC and duty-cycling mechanisms. </a:t>
            </a:r>
            <a:endParaRPr lang="en-GB" dirty="0" smtClean="0"/>
          </a:p>
          <a:p>
            <a:r>
              <a:rPr lang="en-GB" dirty="0" smtClean="0"/>
              <a:t>However</a:t>
            </a:r>
            <a:r>
              <a:rPr lang="en-GB" dirty="0"/>
              <a:t>, most of these solutions are expensive from both the computational and the memory resources’ point of view, and therefore, they result in being hardly implementable on resources constrained devices, such as sensor nodes.</a:t>
            </a:r>
          </a:p>
          <a:p>
            <a:endParaRPr lang="en-GB" dirty="0"/>
          </a:p>
        </p:txBody>
      </p:sp>
    </p:spTree>
    <p:extLst>
      <p:ext uri="{BB962C8B-B14F-4D97-AF65-F5344CB8AC3E}">
        <p14:creationId xmlns:p14="http://schemas.microsoft.com/office/powerpoint/2010/main" val="1843463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Continuation</a:t>
            </a:r>
            <a:endParaRPr lang="en-GB" dirty="0"/>
          </a:p>
        </p:txBody>
      </p:sp>
      <p:sp>
        <p:nvSpPr>
          <p:cNvPr id="3" name="Content Placeholder 2"/>
          <p:cNvSpPr>
            <a:spLocks noGrp="1"/>
          </p:cNvSpPr>
          <p:nvPr>
            <p:ph idx="1"/>
          </p:nvPr>
        </p:nvSpPr>
        <p:spPr/>
        <p:txBody>
          <a:bodyPr/>
          <a:lstStyle/>
          <a:p>
            <a:r>
              <a:rPr lang="en-GB" dirty="0"/>
              <a:t>A key challenge of future mobile communication research is to strike an attractive compromise between wireless network's area spectral efficiency and energy efficiency. </a:t>
            </a:r>
            <a:endParaRPr lang="en-GB" dirty="0" smtClean="0"/>
          </a:p>
          <a:p>
            <a:r>
              <a:rPr lang="en-GB" dirty="0" smtClean="0"/>
              <a:t>This </a:t>
            </a:r>
            <a:r>
              <a:rPr lang="en-GB" dirty="0"/>
              <a:t>necessitates a clean-slate approach to wireless system design, embracing the rich body of existing knowledge, especially on multiple-input-multiple-</a:t>
            </a:r>
            <a:r>
              <a:rPr lang="en-GB" dirty="0" err="1"/>
              <a:t>ouput</a:t>
            </a:r>
            <a:r>
              <a:rPr lang="en-GB" dirty="0"/>
              <a:t> (MIMO) technologies</a:t>
            </a:r>
            <a:r>
              <a:rPr lang="en-GB" dirty="0" smtClean="0"/>
              <a:t>.</a:t>
            </a:r>
          </a:p>
          <a:p>
            <a:r>
              <a:rPr lang="en-GB" dirty="0" smtClean="0"/>
              <a:t> </a:t>
            </a:r>
            <a:r>
              <a:rPr lang="en-GB" dirty="0"/>
              <a:t>This motivates the proposal of an emerging wireless communications concept conceived for single-radio-frequency (RF) large-scale MIMO communications, which is termed as SM (Spatial Modulation). </a:t>
            </a:r>
          </a:p>
        </p:txBody>
      </p:sp>
    </p:spTree>
    <p:extLst>
      <p:ext uri="{BB962C8B-B14F-4D97-AF65-F5344CB8AC3E}">
        <p14:creationId xmlns:p14="http://schemas.microsoft.com/office/powerpoint/2010/main" val="3930940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a:t>A simple and energy efficient source coded On/Off Keying modulation and near-optimal error detection scheme for wireless applications is proposed. </a:t>
            </a:r>
            <a:endParaRPr lang="en-GB" dirty="0" smtClean="0"/>
          </a:p>
          <a:p>
            <a:r>
              <a:rPr lang="en-GB" dirty="0" smtClean="0"/>
              <a:t>This </a:t>
            </a:r>
            <a:r>
              <a:rPr lang="en-GB" dirty="0"/>
              <a:t>coding and modulation schemes can be made use in wireless applications with unknown source statistics. ME-Coding and the code-by-code detection proves to be simple and energy efficient</a:t>
            </a:r>
            <a:r>
              <a:rPr lang="en-GB" dirty="0" smtClean="0"/>
              <a:t>.</a:t>
            </a:r>
          </a:p>
          <a:p>
            <a:r>
              <a:rPr lang="en-GB" dirty="0" smtClean="0"/>
              <a:t> </a:t>
            </a:r>
            <a:r>
              <a:rPr lang="en-GB" dirty="0"/>
              <a:t>It also improves the error-performance of </a:t>
            </a:r>
            <a:r>
              <a:rPr lang="en-GB" dirty="0" smtClean="0"/>
              <a:t>un coded </a:t>
            </a:r>
            <a:r>
              <a:rPr lang="en-GB" dirty="0"/>
              <a:t>OOK considerably. ME-Coded OOK can be made to perform much better than Hamming-coded BPSK/BPAM. </a:t>
            </a:r>
          </a:p>
          <a:p>
            <a:endParaRPr lang="en-GB" dirty="0"/>
          </a:p>
        </p:txBody>
      </p:sp>
    </p:spTree>
    <p:extLst>
      <p:ext uri="{BB962C8B-B14F-4D97-AF65-F5344CB8AC3E}">
        <p14:creationId xmlns:p14="http://schemas.microsoft.com/office/powerpoint/2010/main" val="4079972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692</Words>
  <Application>Microsoft Office PowerPoint</Application>
  <PresentationFormat>Widescreen</PresentationFormat>
  <Paragraphs>35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Energy efficient, modulation and coding</vt:lpstr>
      <vt:lpstr>Continuation</vt:lpstr>
      <vt:lpstr>Continuation</vt:lpstr>
      <vt:lpstr>Continuation</vt:lpstr>
      <vt:lpstr>Benefits of energy efficient modulation and coding</vt:lpstr>
      <vt:lpstr>Challenges of energy efficient modulation and coding</vt:lpstr>
      <vt:lpstr>Continuation</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efficient, modulation and coding</dc:title>
  <dc:creator>hp</dc:creator>
  <cp:lastModifiedBy>hp</cp:lastModifiedBy>
  <cp:revision>3</cp:revision>
  <dcterms:created xsi:type="dcterms:W3CDTF">2020-03-27T17:57:05Z</dcterms:created>
  <dcterms:modified xsi:type="dcterms:W3CDTF">2020-03-27T18:12:07Z</dcterms:modified>
</cp:coreProperties>
</file>